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61" r:id="rId5"/>
    <p:sldId id="262" r:id="rId6"/>
    <p:sldId id="264" r:id="rId7"/>
    <p:sldId id="265" r:id="rId8"/>
    <p:sldId id="266" r:id="rId9"/>
    <p:sldId id="268" r:id="rId10"/>
    <p:sldId id="269" r:id="rId11"/>
    <p:sldId id="271" r:id="rId12"/>
    <p:sldId id="272" r:id="rId13"/>
    <p:sldId id="273" r:id="rId14"/>
    <p:sldId id="270" r:id="rId15"/>
    <p:sldId id="267" r:id="rId16"/>
    <p:sldId id="276" r:id="rId17"/>
    <p:sldId id="275" r:id="rId18"/>
    <p:sldId id="274" r:id="rId19"/>
    <p:sldId id="277" r:id="rId20"/>
    <p:sldId id="278" r:id="rId21"/>
    <p:sldId id="27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8" d="100"/>
          <a:sy n="88" d="100"/>
        </p:scale>
        <p:origin x="312" y="-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1ACF4-91C2-4562-831D-70D3115C1738}" type="datetimeFigureOut">
              <a:rPr lang="ru-RU" smtClean="0"/>
              <a:t>чт 21.05.20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47840-BBB3-4958-B9E9-FBF1D2549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856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1ACF4-91C2-4562-831D-70D3115C1738}" type="datetimeFigureOut">
              <a:rPr lang="ru-RU" smtClean="0"/>
              <a:t>чт 21.05.20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47840-BBB3-4958-B9E9-FBF1D2549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265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1ACF4-91C2-4562-831D-70D3115C1738}" type="datetimeFigureOut">
              <a:rPr lang="ru-RU" smtClean="0"/>
              <a:t>чт 21.05.20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47840-BBB3-4958-B9E9-FBF1D2549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29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1ACF4-91C2-4562-831D-70D3115C1738}" type="datetimeFigureOut">
              <a:rPr lang="ru-RU" smtClean="0"/>
              <a:t>чт 21.05.20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47840-BBB3-4958-B9E9-FBF1D2549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157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1ACF4-91C2-4562-831D-70D3115C1738}" type="datetimeFigureOut">
              <a:rPr lang="ru-RU" smtClean="0"/>
              <a:t>чт 21.05.20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47840-BBB3-4958-B9E9-FBF1D2549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93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1ACF4-91C2-4562-831D-70D3115C1738}" type="datetimeFigureOut">
              <a:rPr lang="ru-RU" smtClean="0"/>
              <a:t>чт 21.05.20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47840-BBB3-4958-B9E9-FBF1D2549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40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1ACF4-91C2-4562-831D-70D3115C1738}" type="datetimeFigureOut">
              <a:rPr lang="ru-RU" smtClean="0"/>
              <a:t>чт 21.05.20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47840-BBB3-4958-B9E9-FBF1D2549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11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1ACF4-91C2-4562-831D-70D3115C1738}" type="datetimeFigureOut">
              <a:rPr lang="ru-RU" smtClean="0"/>
              <a:t>чт 21.05.20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47840-BBB3-4958-B9E9-FBF1D2549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153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1ACF4-91C2-4562-831D-70D3115C1738}" type="datetimeFigureOut">
              <a:rPr lang="ru-RU" smtClean="0"/>
              <a:t>чт 21.05.20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47840-BBB3-4958-B9E9-FBF1D2549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346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1ACF4-91C2-4562-831D-70D3115C1738}" type="datetimeFigureOut">
              <a:rPr lang="ru-RU" smtClean="0"/>
              <a:t>чт 21.05.20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47840-BBB3-4958-B9E9-FBF1D2549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968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1ACF4-91C2-4562-831D-70D3115C1738}" type="datetimeFigureOut">
              <a:rPr lang="ru-RU" smtClean="0"/>
              <a:t>чт 21.05.20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47840-BBB3-4958-B9E9-FBF1D2549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66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1ACF4-91C2-4562-831D-70D3115C1738}" type="datetimeFigureOut">
              <a:rPr lang="ru-RU" smtClean="0"/>
              <a:t>чт 21.05.20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47840-BBB3-4958-B9E9-FBF1D2549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134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avatars.mds.yandex.net/get-pdb/1704142/e9f3d6d5-9be6-4dea-a472-80766f4b76bb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00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38755" y="94847"/>
            <a:ext cx="9144000" cy="3147356"/>
          </a:xfrm>
        </p:spPr>
        <p:txBody>
          <a:bodyPr>
            <a:noAutofit/>
          </a:bodyPr>
          <a:lstStyle/>
          <a:p>
            <a:r>
              <a:rPr lang="ru-RU" sz="5000" b="1" dirty="0" smtClean="0">
                <a:latin typeface="Comic Sans MS" panose="030F0702030302020204" pitchFamily="66" charset="0"/>
              </a:rPr>
              <a:t>Образ Петербурга в романе Ф.М. Достоевского «Преступление и наказание»</a:t>
            </a:r>
            <a:endParaRPr lang="ru-RU" sz="5000" b="1" dirty="0">
              <a:latin typeface="Comic Sans MS" panose="030F0702030302020204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61806" y="3602038"/>
            <a:ext cx="7106194" cy="1655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0" y="2655944"/>
            <a:ext cx="3849189" cy="435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704142/e9f3d6d5-9be6-4dea-a472-80766f4b76bb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85435"/>
            <a:ext cx="10515600" cy="711845"/>
          </a:xfrm>
        </p:spPr>
        <p:txBody>
          <a:bodyPr>
            <a:normAutofit/>
          </a:bodyPr>
          <a:lstStyle/>
          <a:p>
            <a:pPr lvl="0" algn="ctr"/>
            <a:r>
              <a:rPr lang="ru-RU" sz="44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Образ Петербурга и его роль в романе</a:t>
            </a:r>
            <a:endParaRPr lang="ru-RU" sz="4400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sun3-10.userapi.com/DAJvHnlr3NSVx4O65iViFtwFUxMjzg_v-joVQw/0EQVTvclW8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29" y="1349830"/>
            <a:ext cx="10406742" cy="52425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26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704142/e9f3d6d5-9be6-4dea-a472-80766f4b76bb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ru-RU" sz="4400" dirty="0">
                <a:solidFill>
                  <a:srgbClr val="7030A0"/>
                </a:solidFill>
                <a:latin typeface="Georgia" panose="02040502050405020303" pitchFamily="18" charset="0"/>
              </a:rPr>
              <a:t>Петербург как олицетворение окружающей действительности</a:t>
            </a:r>
            <a:r>
              <a:rPr lang="ru-RU" sz="1400" dirty="0"/>
              <a:t/>
            </a:r>
            <a:br>
              <a:rPr lang="ru-RU" sz="1400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sz="half" idx="1"/>
          </p:nvPr>
        </p:nvSpPr>
        <p:spPr>
          <a:xfrm>
            <a:off x="113211" y="1489166"/>
            <a:ext cx="8760823" cy="52251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Петербург предстает как город контрастов: серость, грязь, теснота. “Вонючий, пыльный зараженный городом воздух” — с одной стороны, и величественные здания, прекрасные фонтаны — с другой. Не случайно Раскольников задумывается о фонтанах, когда идет на убийство. Фонтаны дают живительную, очищающую влагу, которой недостает в душном городе. Возможно, Раскольников надеется, что его убийство станет таким спасительным фонтаном для него самого и его близких. Мотив воды, однако, принимает зловещий характер: в реке пытается утопиться пьяная женщина.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урбанистическим пейзажем в роман входят картины нищеты, пьянства, бедствий низших слоев общества. Автор поднимает проблемы, актуальные для современного ему Петербурга, и дает им иное освещение, отличное от официального, традиционного, при помощи теории Раскольникова. Наиболее важными проблемами отягощена семья Мармеладовых.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891" y="2260169"/>
            <a:ext cx="3100252" cy="3683136"/>
          </a:xfrm>
        </p:spPr>
      </p:pic>
    </p:spTree>
    <p:extLst>
      <p:ext uri="{BB962C8B-B14F-4D97-AF65-F5344CB8AC3E}">
        <p14:creationId xmlns:p14="http://schemas.microsoft.com/office/powerpoint/2010/main" val="269555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704142/e9f3d6d5-9be6-4dea-a472-80766f4b76bb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130629" y="121920"/>
            <a:ext cx="7541622" cy="605504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ru-RU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“Преступление и наказание” перекликается со стихотворением Н. А. Некрасова “Утро”: те же проблемы пьянства, проституции, дуэлей, экономического расслоения городских жителей, мотив самоубийств. В романе оканчивает жизнь самоубийством Свидригайлов, другие герои делают попытки, пьет и погибает пьяным под колесами экипажа Мармеладов, “пошла по желтому билету” Соня и в общем-то то же самое собиралась сделать Дуня, заставляет просить подаяние своих детей Катерина Ивановна. Все эти герои — непосредственное окружение Раскольникова, город с его проблемами является той средой, в которой создается и находит себе применение теория Раскольникова. Петербург становится той сценой, на которой проходит жизнь героев. На улицы большого города выходят герои романа: и Катерина Ивановна с детьми, и Сонечка, и даже Раскольников приходит на Сенную, чтобы покаяться перед всеми, признаться; до этого он много бродит по улицам города, и то, что он видит, неприятно поражает его. </a:t>
            </a:r>
          </a:p>
          <a:p>
            <a:endParaRPr lang="ru-RU" dirty="0"/>
          </a:p>
        </p:txBody>
      </p:sp>
      <p:pic>
        <p:nvPicPr>
          <p:cNvPr id="4098" name="Picture 2" descr="https://goods.kaypu.com/photo/523e963696d711362c045db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611" y="2223657"/>
            <a:ext cx="4214949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82668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704142/e9f3d6d5-9be6-4dea-a472-80766f4b76bb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4503"/>
            <a:ext cx="10515600" cy="12627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rgbClr val="7030A0"/>
                </a:solidFill>
                <a:latin typeface="Georgia" panose="02040502050405020303" pitchFamily="18" charset="0"/>
              </a:rPr>
              <a:t>Петербург в «Преступлении и наказании»: цитаты из романа.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5131" y="1262743"/>
            <a:ext cx="11878492" cy="5434148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«...В начале июля, в чрезвычайно жаркое время, под вечер...»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«...На улице жара стояла страшная, к тому же духота, толкотня, всюду известка, леса, кирпич, пыль и та особенная летняя вонь, столь известная каждому петербуржцу, не имеющему возможности нанять дачу...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«...вечер был душный и мрачный. К десяти часам надвинулись со всех сторон страшные тучи; ударил гром, и дождь хлынул, как водопад. Вода падала не каплями, а целыми струями хлестала на землю. Молния сверкала поминутно, и можно было сосчитать до пяти раз в продолжение каждого зарева....»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«...На улице опять жара стояла невыносимая; хоть бы капля дождя во все эти дни. Опять пыль, кирпич и известка, опять вонь из лавочек и распивочных, опять поминутно пьяные, чухонцы-разносчики и полуразвалившиеся извозчики...»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«Склонившись над водою, машинально смотрел он на последний, розовый отблеск заката, на ряд домов, темневших в сгущавшихся сумерках, на одно отдаленное окошко, где-то в мансарде, по левой набережной, блиставшее, точно в пламени, от последнего солнечного луча, ударившего в него на мгновение, на темневшую воду канавы и, казалось, со вниманием всматривался в эту вод». </a:t>
            </a:r>
          </a:p>
        </p:txBody>
      </p:sp>
    </p:spTree>
    <p:extLst>
      <p:ext uri="{BB962C8B-B14F-4D97-AF65-F5344CB8AC3E}">
        <p14:creationId xmlns:p14="http://schemas.microsoft.com/office/powerpoint/2010/main" val="112719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704142/e9f3d6d5-9be6-4dea-a472-80766f4b76bb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illustrators.ru/uploads/illustration/image/1291246/main_%D1%88%D0%BC%D1%83%D1%8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706" y="1050560"/>
            <a:ext cx="4181294" cy="510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164" y="322217"/>
            <a:ext cx="7519670" cy="638338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«...он тихо и спокойно смотрел на Неву, на яркий закат яркого, красного солнца...»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«...Было часов восемь, солнце заходило. Духота стояла прежняя; но с жадностью дохнул он этого вонючего, пыльного, зараженного городом воздуха…»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«...И он подумал о Соне. Из окна повеяло свежестью. На дворе уже не так ярко светил свет...»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«...Вечер был свежий, теплый и ясный; погода разгулялась еще с утра..."»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«...Был уже поздний вечер. Сумерки сгущались, полная луна светлела все ярче и ярче; но как-то особенно душно было в воздухе. Люди толпой шли по улицам; ремесленники и занятые люди расходились по домам, другие гуляли; пахло известью, пылью, стоячею водой...»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449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704142/e9f3d6d5-9be6-4dea-a472-80766f4b76bb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0297"/>
            <a:ext cx="10515600" cy="8708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rgbClr val="7030A0"/>
                </a:solidFill>
                <a:latin typeface="Georgia" panose="02040502050405020303" pitchFamily="18" charset="0"/>
              </a:rPr>
              <a:t>Тема жизни в Петербургских квартирах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051559"/>
            <a:ext cx="10515600" cy="194201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Петербург — город, в котором люди живут в «клетушках», в желтых грязных домах с грязными темными лестницами, проводят время в маленьких душных мастерских или в смердящих кабаках и трактирах, город полусумасшедший, как и большинство, знакомых нам героев Достоевского. </a:t>
            </a:r>
          </a:p>
          <a:p>
            <a:endParaRPr lang="ru-RU" dirty="0"/>
          </a:p>
        </p:txBody>
      </p:sp>
      <p:pic>
        <p:nvPicPr>
          <p:cNvPr id="6146" name="Picture 2" descr="http://saint-petersburg.ru/i/msg/0353/0610/Kb6Y6kFWyS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194" y="2499360"/>
            <a:ext cx="8265613" cy="435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67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704142/e9f3d6d5-9be6-4dea-a472-80766f4b76bb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15470"/>
            <a:ext cx="10515600" cy="6334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00B0F0"/>
                </a:solidFill>
                <a:latin typeface="Georgia" panose="02040502050405020303" pitchFamily="18" charset="0"/>
              </a:rPr>
              <a:t>Каморка Раскольникова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3735" y="1079908"/>
            <a:ext cx="10515600" cy="1500187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…Это была крошечная клетушка, шагов в шесть длиной, имевшая самый жалкий вид со своими желтенькими, пыльными и всюду отставшими от стен обоями, и до того низкая … все казалось, что вот-вот стукнешься головой о потолок. </a:t>
            </a:r>
          </a:p>
        </p:txBody>
      </p:sp>
      <p:pic>
        <p:nvPicPr>
          <p:cNvPr id="7170" name="Picture 2" descr="https://i.ytimg.com/vi/pBqnZhrXGn0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473" y="2580094"/>
            <a:ext cx="8595361" cy="4064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57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704142/e9f3d6d5-9be6-4dea-a472-80766f4b76bb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577" y="124177"/>
            <a:ext cx="10515600" cy="5289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00B0F0"/>
                </a:solidFill>
                <a:latin typeface="Georgia" panose="02040502050405020303" pitchFamily="18" charset="0"/>
              </a:rPr>
              <a:t>Квартира Мармеладовых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653142"/>
            <a:ext cx="10515600" cy="2211978"/>
          </a:xfrm>
        </p:spPr>
        <p:txBody>
          <a:bodyPr>
            <a:normAutofit fontScale="62500" lnSpcReduction="20000"/>
          </a:bodyPr>
          <a:lstStyle/>
          <a:p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…Маленькая закоптелая дверь в конце лестницы, на самом верху, была отворена. Огарок освещал беднейшую комнату шагов в десять длиной; всю ее было видно из сеней. Все было разбросано и в беспорядке, в особенности разное детское тряпье. Через задний угол была протянута дырявая простыня. За нею, вероятно, помещалась кровать. В самой же комнате было всего только два стула и клеенчатый очень ободранный диван, перед которым стоял старый кухонный сосновый стол, некрашеный и ничем не покрытый. На краю стола стоял догоравший сальный огарок в железном подсвечнике.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194" name="Picture 2" descr="https://cf.ppt-online.org/files1/slide/u/UuwJniGPr2flzXB5NOm7t61IZcM49xDTYkLAosh0bR/slide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177" y="2751908"/>
            <a:ext cx="8001998" cy="4106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45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704142/e9f3d6d5-9be6-4dea-a472-80766f4b76bb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94207"/>
            <a:ext cx="10515600" cy="818606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00B0F0"/>
                </a:solidFill>
                <a:latin typeface="Georgia" panose="02040502050405020303" pitchFamily="18" charset="0"/>
              </a:rPr>
              <a:t>Квартира Старухи </a:t>
            </a:r>
          </a:p>
        </p:txBody>
      </p:sp>
      <p:sp>
        <p:nvSpPr>
          <p:cNvPr id="3" name="Текст 2"/>
          <p:cNvSpPr>
            <a:spLocks noGrp="1"/>
          </p:cNvSpPr>
          <p:nvPr>
            <p:ph sz="half" idx="1"/>
          </p:nvPr>
        </p:nvSpPr>
        <p:spPr>
          <a:xfrm>
            <a:off x="831850" y="1007020"/>
            <a:ext cx="9681755" cy="184939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…Небольшая комната с желтыми обоями, геранями и кисейными занавесками на окнах, была в эту минуту ярко освещена заходящим солнцем… </a:t>
            </a:r>
          </a:p>
          <a:p>
            <a:endParaRPr lang="ru-RU" dirty="0"/>
          </a:p>
        </p:txBody>
      </p:sp>
      <p:pic>
        <p:nvPicPr>
          <p:cNvPr id="9220" name="Picture 4" descr="https://games.mail.ru/hotbox/content_files/game/picture/4c/3789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515" y="2473234"/>
            <a:ext cx="8098971" cy="41888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98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704142/e9f3d6d5-9be6-4dea-a472-80766f4b76bb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B0F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Кабинет </a:t>
            </a:r>
            <a:r>
              <a:rPr lang="ru-RU" sz="4000" dirty="0">
                <a:solidFill>
                  <a:srgbClr val="00B0F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следователя Порфирий Петровича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052" y="2988242"/>
            <a:ext cx="6278880" cy="25722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…Кабинет его была комната ни большая, ни маленькая; стояли в ней: большой письменный стол перед диваном, обитым клеенкой, бюро, шкаф в углу и несколько стульев — все казенной мебели, из желтого отполированного дерева. </a:t>
            </a:r>
          </a:p>
        </p:txBody>
      </p:sp>
      <p:pic>
        <p:nvPicPr>
          <p:cNvPr id="10244" name="Picture 4" descr="https://a4format.ru/photos/428613a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329" y="1825624"/>
            <a:ext cx="4010893" cy="472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63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704142/e9f3d6d5-9be6-4dea-a472-80766f4b76bb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098" y="227780"/>
            <a:ext cx="10515600" cy="1222648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Цели проекта:</a:t>
            </a:r>
            <a:endParaRPr lang="ru-RU" sz="5400" b="1" i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678209"/>
            <a:ext cx="10515600" cy="4896012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altLang="ru-RU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жизнь и творчество </a:t>
            </a:r>
            <a:r>
              <a:rPr lang="ru-RU" alt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Ф.М.Достоевского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 Петербурга в романе </a:t>
            </a:r>
            <a:r>
              <a:rPr lang="ru-RU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Ф.М.Достоевского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«Преступление и наказание»;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не только увидеть Петербург Достоевского, его скученность, удушающую тесноту человеческого существования, но и проникнуться сочувствием к страдающим людям;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показать, как создан в романе образ тупика, в котором оказались его герои;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подвести к осмыслению основного конфликта романа - конфликта между Раскольниковым и миром, им отрицаемым. </a:t>
            </a:r>
            <a:endPara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изображения Петербурга Достоевским.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город в романе не только фон, но и герой. </a:t>
            </a: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18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704142/e9f3d6d5-9be6-4dea-a472-80766f4b76bb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9013"/>
            <a:ext cx="10515600" cy="903434"/>
          </a:xfrm>
        </p:spPr>
        <p:txBody>
          <a:bodyPr>
            <a:normAutofit/>
          </a:bodyPr>
          <a:lstStyle/>
          <a:p>
            <a:pPr algn="ctr"/>
            <a:r>
              <a:rPr lang="ru-RU" sz="49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Заключение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9633" y="1062447"/>
            <a:ext cx="11747863" cy="5027203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Федор Михайлович Достоевский – гениальнейший писатель, рассматривающий разные стороны современного для него общества и рисующий без прикрас реальные картины жизни русского народа. Образы людей, созданные им в романе «Преступление и наказание», пронизаны духом протеста против унижения человека, социальной несправедливости. Мировоззрение писателя основывается на фундаментальных истинах: любви к человеку и признанию его духовной индивидуальности. Все искания Достоевского направлены на создание для людей достойных условий жизни. Городские пейзажи в этом несут огромную смысловую нагрузку. В образе Петербурга воплощается чувство безысходности, которое испытывают герои произведения. Город давит, душит, внушает сумасшедшие идеи, навевает кошмарные видения. В этой обстановке и рождается безумная теория Раскольникова.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 Петербурга в романе символичен. С одной стороны, он является фоном, на котором разворачиваются события, а с другой — это тоже действующее лицо, соучастник страшного поступка Раскольникова, а также и его раскаяния, возвращения в мир людей.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76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704142/e9f3d6d5-9be6-4dea-a472-80766f4b76bb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85436"/>
            <a:ext cx="10515600" cy="76409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Список использованной литературы</a:t>
            </a:r>
            <a:endParaRPr lang="ru-RU" sz="4400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051" y="1724297"/>
            <a:ext cx="11747863" cy="4077971"/>
          </a:xfrm>
        </p:spPr>
        <p:txBody>
          <a:bodyPr>
            <a:normAutofit/>
          </a:bodyPr>
          <a:lstStyle/>
          <a:p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Буянова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Е.Г. Романы Ф.М. Достоевского. – М.: Изд-во Московского ун-та, 2006. – 376 с. 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Кулешов В.И. Жизнь и творчество Ф.М. Достоевского. – М.: Просвещение, 2008. – 205 с. 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Румянцева Э.М. и др. Проблема преступления и наказания в творчестве Достоевского // Анализ художественного произведения / Под ред. Е.И. Анненковой, Э.М. Румянцевой, М.Л. Семановой. – М.: Просвещение, 2008. – С. 102–118. 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505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704142/e9f3d6d5-9be6-4dea-a472-80766f4b76bb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Жизнь и творчество </a:t>
            </a:r>
            <a:r>
              <a:rPr lang="ru-RU" b="1" i="1" dirty="0" err="1" smtClean="0">
                <a:solidFill>
                  <a:srgbClr val="7030A0"/>
                </a:solidFill>
                <a:latin typeface="Georgia" panose="02040502050405020303" pitchFamily="18" charset="0"/>
              </a:rPr>
              <a:t>Ф.М.Достоевского</a:t>
            </a:r>
            <a:endParaRPr lang="ru-RU" b="1" i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sz="half" idx="1"/>
          </p:nvPr>
        </p:nvSpPr>
        <p:spPr>
          <a:xfrm>
            <a:off x="3846787" y="1872921"/>
            <a:ext cx="8182304" cy="45770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ноября 1821 года родился великий классик, писатель и мыслитель Достоевский Федор Михайлович. С детских лет будущий писатель болел эпилепсией. В семье было 7 детей, Федор родился вторым, у него было 3 брата и 3 сестры. Мама Мария Федоровна в 1837 году умирает от туберкулеза. После ее смерти, двух своих детей Федора и Михаила отец отправил учиться в Санкт-Петербургское училище с военно-инженерным профилем. В 1839 году умирает отец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interesnyefakty.org/wp-content/uploads/Fedor-Mihaylovich-Dostoevski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21" y="2098675"/>
            <a:ext cx="336219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73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704142/e9f3d6d5-9be6-4dea-a472-80766f4b76bb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173421"/>
            <a:ext cx="9049516" cy="65742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sz="3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юных лет будущий классик интересовался писательским мастерством, постоянно читал произведения: Пушкина, Шекспира, Лермонтова, Шиллера, Корнеля, Гоголя, Бальзака, Гоголя. В 1843 году Федор Михайлович настолько был впечатлен произведением «Евгения Гранде» О. Бальзака, что взялся за его перевод.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Началом творческого пути писателя считаются 1844-1845 годы. Произведение «Бедные люди» самая первая работа писателя. После публикации романа писатель получил известность и популярность. Белинский В.Г. и Некрасов Н.А. высоко оценили работу начинающего писателя.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Второе произведение Федора Михайловича, работа над которым длилась с 1845 по 1846 год – повесть «Двойник», которая подверглась суровой критики многих писателей, а также читателей литературного журнала. В начале творческого пути все произведения писателя печатались только в журнале его родного брата.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https://24smi.org/public/media/resize/660x-/celebrity/2017/02/13/Z44IF6gVCJmf_fedor-dostoevski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516" y="1245477"/>
            <a:ext cx="2884981" cy="395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52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704142/e9f3d6d5-9be6-4dea-a472-80766f4b76bb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372" y="315311"/>
            <a:ext cx="11430000" cy="635350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1849 год становится для писателя кризисным, ему вынесен судом приговор, за участие в кружке с революционным настроением. Вскоре наказание заменили каторжными работами сроком на 4 года в Омской крепости. После окончания наказания писатель отправляется на военную службу солдатом. После пережитых событий на каторге и во время службы полностью поменялось мировоззрение молодого писателя, он становится более набожным. Во время несения службы писатель знакомится с Исаевой Марией, женою бывшего чиновника, у них зарождается роман. После смерти мужа Мария выходит замуж за Федора Михайловича в 1857 году. Вскоре молодая семья переезжает жить в город Санкт-Петербург, чтобы работать с братом Михаилом в журналах «Время» и «Эпоха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45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704142/e9f3d6d5-9be6-4dea-a472-80766f4b76bb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627180" y="674742"/>
            <a:ext cx="7123386" cy="588108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1864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 становится очень трагическим для классика, умирает его жена и брат. После этих потерь Федор Михайлович начинает играть в рулетку, накапливает себе многочисленные долги. В этот трудный период жизни он вел работу над романом «Преступление и наказание», затем над романом «Игрок», для работы над которым он нанимает стенографисту Анну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Сниткину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вскоре она становится его женой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s://ozon-st.cdn.ngenix.net/multimedia/10058432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26" y="1749972"/>
            <a:ext cx="3562587" cy="48058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51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704142/e9f3d6d5-9be6-4dea-a472-80766f4b76bb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sz="half" idx="1"/>
          </p:nvPr>
        </p:nvSpPr>
        <p:spPr>
          <a:xfrm>
            <a:off x="-1" y="427229"/>
            <a:ext cx="6858001" cy="60035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жена Анна была моложе своего супруга на 25 лет. После свадьбы он ей поручил вести все его финансовые дела. В браке у них родилось 4 детей. 1869 году писатель заканчивает работать над романом «Идиот», в одном из монологов князя Мышкина отображаются ранее пережитые эмоции перед казнью. Период с 1871 по 1881 считается самым плодотворным для творчества писателя, он пишет произведения: «Дневник писателя», «Бобок», «Подросток», «Сон смешного человека», «Крах конторы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Баймакова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«Братья Карамазовы» и другие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s://mtdata.ru/u11/photoB311/20403157247-0/origina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490952"/>
            <a:ext cx="5181600" cy="409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43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704142/e9f3d6d5-9be6-4dea-a472-80766f4b76bb/s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85436"/>
            <a:ext cx="10515600" cy="1301476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>
                <a:solidFill>
                  <a:srgbClr val="7030A0"/>
                </a:solidFill>
                <a:latin typeface="Georgia" panose="02040502050405020303" pitchFamily="18" charset="0"/>
              </a:rPr>
              <a:t>История создания "Преступление и наказание</a:t>
            </a:r>
            <a:r>
              <a:rPr lang="ru-RU" sz="44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"</a:t>
            </a:r>
            <a:endParaRPr lang="ru-RU" sz="4400" b="1" i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378" y="1567543"/>
            <a:ext cx="8694148" cy="5038209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романом Федор Михайлович Достоевский работал 1 год. Начал писать его в 1865 году. Впервые Роман был опубликован в газете «Русский вестник» в 1866 году. Он выпускался в номерах 1-12. Позже вышло издание книги, которое было незначительно изменено.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давно задумал написание романа. Это идея пришла ему, когда он был на каторге. Роман рассказывает о жизни XIX века. Главный герой студент, который убил старуху- процентщицу. Эта смерть облегчила жизнь не только ему, но и другим людям. Автор подробно описал переживания Раскольникова, и угрызения его совести.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853933"/>
              </p:ext>
            </p:extLst>
          </p:nvPr>
        </p:nvGraphicFramePr>
        <p:xfrm>
          <a:off x="8842194" y="2105025"/>
          <a:ext cx="3419475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Image" r:id="rId4" imgW="1869952" imgH="3145143" progId="Photoshop.Image.9">
                  <p:embed/>
                </p:oleObj>
              </mc:Choice>
              <mc:Fallback>
                <p:oleObj name="Image" r:id="rId4" imgW="1869952" imgH="3145143" progId="Photoshop.Image.9">
                  <p:embed/>
                  <p:pic>
                    <p:nvPicPr>
                      <p:cNvPr id="593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2194" y="2105025"/>
                        <a:ext cx="3419475" cy="475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424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704142/e9f3d6d5-9be6-4dea-a472-80766f4b76bb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8014" y="378372"/>
            <a:ext cx="11923986" cy="64796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написанием романа, Достоевский обратился в издательство «Отечественные записки» с просьбой выдать ему аванс в размере 3000 руб. Он получил отказ. Такие письма от отправил в разные редакции. На такое предложение согласился Федор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Стелловский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Впоследствии он получил все права на выпуск трехтомного издания Достоевского.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дал обещание издателю, что выполнит все работы к октябрю 1866. Достоевский расплатился со всеми долгами и отправился за границу в Висбаден. Там он за пять дней проиграл все деньги и некоторые личные вещи. Федор Михайлович имел зависимость от азартных игр. Он проигрывал все свои гонорары.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остался без денег, света и еды, но из гостиницы его не выгнали. В таких условиях он работал несколько месяцев. В ноябре 1865 года он уехал в Санкт-Петербург. Там он сжёг наброски произведения и начал писать заново. К сроку сдачи Достоевский смог предоставить только первые семь страниц романа.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Стелловский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остался недоволен таким результатом, но ничего сделать не смог.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послал их в «Русский вестник», где публиковались отрывки романа по мере готовности. Это произведение вызвало много споров в то время. Литературные критики расходились во мнениях. Одни говорили о шедевре, другие наоборот.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60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1208</Words>
  <Application>Microsoft Office PowerPoint</Application>
  <PresentationFormat>Широкоэкранный</PresentationFormat>
  <Paragraphs>57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Comic Sans MS</vt:lpstr>
      <vt:lpstr>Georgia</vt:lpstr>
      <vt:lpstr>Times New Roman</vt:lpstr>
      <vt:lpstr>Wingdings</vt:lpstr>
      <vt:lpstr>Тема Office</vt:lpstr>
      <vt:lpstr>Image</vt:lpstr>
      <vt:lpstr>Образ Петербурга в романе Ф.М. Достоевского «Преступление и наказание»</vt:lpstr>
      <vt:lpstr>Цели проекта:</vt:lpstr>
      <vt:lpstr>Жизнь и творчество Ф.М.Достоевского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История создания "Преступление и наказание"</vt:lpstr>
      <vt:lpstr>Презентация PowerPoint</vt:lpstr>
      <vt:lpstr>Образ Петербурга и его роль в романе</vt:lpstr>
      <vt:lpstr>Петербург как олицетворение окружающей действительности </vt:lpstr>
      <vt:lpstr>Презентация PowerPoint</vt:lpstr>
      <vt:lpstr>Петербург в «Преступлении и наказании»: цитаты из романа.</vt:lpstr>
      <vt:lpstr>Презентация PowerPoint</vt:lpstr>
      <vt:lpstr>Тема жизни в Петербургских квартирах</vt:lpstr>
      <vt:lpstr>Каморка Раскольникова</vt:lpstr>
      <vt:lpstr>Квартира Мармеладовых</vt:lpstr>
      <vt:lpstr>Квартира Старухи </vt:lpstr>
      <vt:lpstr>Кабинет следователя Порфирий Петровича</vt:lpstr>
      <vt:lpstr>Заключение</vt:lpstr>
      <vt:lpstr>Список использованной литературы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 Петербурга в романе Ф.М. Достоевского «Преступление и наказание»</dc:title>
  <dc:creator>Пользователь</dc:creator>
  <cp:lastModifiedBy>Пользователь</cp:lastModifiedBy>
  <cp:revision>16</cp:revision>
  <dcterms:created xsi:type="dcterms:W3CDTF">2020-04-01T06:28:44Z</dcterms:created>
  <dcterms:modified xsi:type="dcterms:W3CDTF">2020-05-20T21:20:37Z</dcterms:modified>
</cp:coreProperties>
</file>